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2 terminal component in een 1-poort configuratie. De definitie van spanningsversterking is gegeven op basis van de spanning aan de in- en uitgang.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als diode geschakeld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07" y="1179576"/>
            <a:ext cx="104479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Stroomspiegel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transistor als diode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88" y="1179576"/>
            <a:ext cx="717662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stroomspiegels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96" y="1179576"/>
            <a:ext cx="820600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